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06464" ContentType="image/png"/>
  <Default Extension="282967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c81857391.13906464"/>
  <Relationship Id="rId3" Type="http://schemas.openxmlformats.org/officeDocument/2006/relationships/image" Target="../media/logo_673bf6c81d64142.282967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Demographics and Clinical Characteristics of Patients With and Without Left Ventricular Ejection Fraction Reduction During AF" descr="Demographics and Clinical Characteristics of Patients With and Without Left Ventricular Ejection Fraction Reduction During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010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cusohn E, Kobo O, Postnikov M, Epstein D, Agmon Y, Gepstein L, Hellman Y, Zukerman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graphics and Clinical Characteristics of Patients With and Without Left Ventricular Ejection Fraction Reduction During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2024-11-19T02:24:08Z</dcterms:created>
  <dcterms:modified xsi:type="dcterms:W3CDTF">2024-11-19T02:24:08Z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