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760401" ContentType="image/png"/>
  <Default Extension="702234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67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ecb37ad4071.93760401"/>
  <Relationship Id="rId3" Type="http://schemas.openxmlformats.org/officeDocument/2006/relationships/image" Target="../media/logo_673becb38a41362.702234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67150"/>
          <a:chOff x="9525" y="9525"/>
          <a:chExt cx="9229725" cy="3867150"/>
        </a:xfrm>
      </p:grpSpPr>
      <p:pic>
        <p:nvPicPr>
          <p:cNvPr id="1" name="Precardioversion Transoesophageal Echocardiography Data of Patients with and without Left Ventricular Ejection Fraction Reduction During AF" descr="Precardioversion Transoesophageal Echocardiography Data of Patients with and without Left Ventricular Ejection Fraction Reduction During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000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cusohn E, Kobo O, Postnikov M, Epstein D, Agmon Y, Gepstein L, Hellman Y, Zukerman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cardioversion Transoesophageal Echocardiography Data of Patients with and without Left Ventricular Ejection Fraction Reduction During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2024-11-19T01:41:07Z</dcterms:created>
  <dcterms:modified xsi:type="dcterms:W3CDTF">2024-11-19T01:41:07Z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