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147861" ContentType="image/png"/>
  <Default Extension="006782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4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c1aefbf041.94147861"/>
  <Relationship Id="rId3" Type="http://schemas.openxmlformats.org/officeDocument/2006/relationships/image" Target="../media/logo_673bdc1b1137832.006782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38625"/>
          <a:chOff x="9525" y="9525"/>
          <a:chExt cx="9229725" cy="4238625"/>
        </a:xfrm>
      </p:grpSpPr>
      <p:pic>
        <p:nvPicPr>
          <p:cNvPr id="1" name="Clinical Outcomes of Patients with and without Left Ventricular Ejection Fraction Reduction During AF After 1 Year" descr="Clinical Outcomes of Patients with and without Left Ventricular Ejection Fraction Reduction During AF After 1 Yea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3476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cusohn E, Kobo O, Postnikov M, Epstein D, Agmon Y, Gepstein L, Hellman Y, Zukerman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Outcomes of Patients with and without Left Ventricular Ejection Fraction Reduction During AF After 1 Ye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2024-11-19T00:30:19Z</dcterms:created>
  <dcterms:modified xsi:type="dcterms:W3CDTF">2024-11-19T00:30:19Z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