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242972" ContentType="image/png"/>
  <Default Extension="722875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8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515792491.00242972"/>
  <Relationship Id="rId3" Type="http://schemas.openxmlformats.org/officeDocument/2006/relationships/image" Target="../media/logo_673bdd515c7c042.722875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71800"/>
          <a:chOff x="9525" y="9525"/>
          <a:chExt cx="9229725" cy="2971800"/>
        </a:xfrm>
      </p:grpSpPr>
      <p:pic>
        <p:nvPicPr>
          <p:cNvPr id="1" name="Independent Factors Associated With Left Ventricular Ejection Fraction Reduction During AF: Multivariate Analysis" descr="Independent Factors Associated With Left Ventricular Ejection Fraction Reduction During AF: Multivariate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2209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cusohn E, Kobo O, Postnikov M, Epstein D, Agmon Y, Gepstein L, Hellman Y, Zukerman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ependent Factors Associated With Left Ventricular Ejection Fraction Reduction During AF: Multivariate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2024-11-19T00:35:29Z</dcterms:created>
  <dcterms:modified xsi:type="dcterms:W3CDTF">2024-11-19T00:35:29Z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