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819561" ContentType="image/png"/>
  <Default Extension="50473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ab9f7f651.44819561"/>
  <Relationship Id="rId3" Type="http://schemas.openxmlformats.org/officeDocument/2006/relationships/image" Target="../media/logo_673bdfaba588522.50473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Immunopathogenesis of Granuloma Formation and Therapeutic Targets in Cardiac Sarcoidosis" descr="Immunopathogenesis of Granuloma Formation and Therapeutic Targets in Cardiac Sarc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429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in GT, Murphy L, Stewart GC, Desai AS, Di Carli MF, Blankstein R, Givertz MM, Tedrow UB, Sauer WH, Hunninghake GM, Dellaripa PF, Divakaran S, Lakdawala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munopathogenesis of Granuloma Formation and Therapeutic Targets in Cardiac Sarc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2024-11-19T00:45:31Z</dcterms:created>
  <dcterms:modified xsi:type="dcterms:W3CDTF">2024-11-19T00:45:31Z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