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369672" ContentType="image/png"/>
  <Default Extension="055351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bd103d4e71.64369672"/>
  <Relationship Id="rId3" Type="http://schemas.openxmlformats.org/officeDocument/2006/relationships/image" Target="../media/logo_673bdbd1229a952.055351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Suggested Diagnostic Algorithm for Cardiac Sarcoidosis Incorporating Multimodality Imaging" descr="Suggested Diagnostic Algorithm for Cardiac Sarcoidosis Incorporating Multimodality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3114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in GT, Murphy L, Stewart GC, Desai AS, Di Carli MF, Blankstein R, Givertz MM, Tedrow UB, Sauer WH, Hunninghake GM, Dellaripa PF, Divakaran S, Lakdawala N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ggested Diagnostic Algorithm for Cardiac Sarcoidosis Incorporating Multimodality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2024-11-19T00:29:05Z</dcterms:created>
  <dcterms:modified xsi:type="dcterms:W3CDTF">2024-11-19T00:29:05Z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