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87052" ContentType="image/png"/>
  <Default Extension="092617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c8c1e3d81.72887052"/>
  <Relationship Id="rId3" Type="http://schemas.openxmlformats.org/officeDocument/2006/relationships/image" Target="../media/logo_673bdec8d831772.092617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96050"/>
          <a:chOff x="9525" y="9525"/>
          <a:chExt cx="9229725" cy="6496050"/>
        </a:xfrm>
      </p:grpSpPr>
      <p:pic>
        <p:nvPicPr>
          <p:cNvPr id="1" name="Serial Imaging in a Patient with Recovered AV Node Function After Immunosuppressive Therapy" descr="Serial Imaging in a Patient with Recovered AV Node Function After Immunosuppressive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2437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 Imaging in a Patient with Recovered AV Node Function After Immunosuppressive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2024-11-19T00:41:44Z</dcterms:created>
  <dcterms:modified xsi:type="dcterms:W3CDTF">2024-11-19T00:41:44Z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