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528062" ContentType="image/png"/>
  <Default Extension="441855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0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e55c19bc81.37528062"/>
  <Relationship Id="rId3" Type="http://schemas.openxmlformats.org/officeDocument/2006/relationships/image" Target="../media/logo_673bde55c743b32.441855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Common Immunosuppressive Agents in Cardiac Sarcoidosis, Dosing, Toxicities, Surveillance and Prophylaxis Recommendations" descr="Common Immunosuppressive Agents in Cardiac Sarcoidosis, Dosing, Toxicities, Surveillance and Prophylaxis Recommend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4381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in GT, Murphy L, Stewart GC, Desai AS, Di Carli MF, Blankstein R, Givertz MM, Tedrow UB, Sauer WH, Hunninghake GM, Dellaripa PF, Divakaran S, Lakdawala N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 Immunosuppressive Agents in Cardiac Sarcoidosis, Dosing, Toxicities, Surveillance and Prophylaxis Recommend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2024-11-19T00:39:49Z</dcterms:created>
  <dcterms:modified xsi:type="dcterms:W3CDTF">2024-11-19T00:39:49Z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