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912975" ContentType="image/png"/>
  <Default Extension="969110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0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a9097e9061.36912975"/>
  <Relationship Id="rId3" Type="http://schemas.openxmlformats.org/officeDocument/2006/relationships/image" Target="../media/logo_673bda90b5c7022.969110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705600"/>
          <a:chOff x="9525" y="9525"/>
          <a:chExt cx="9229725" cy="6705600"/>
        </a:xfrm>
      </p:grpSpPr>
      <p:pic>
        <p:nvPicPr>
          <p:cNvPr id="1" name="Serial FDG-PET-guided Immunosuppressive Therapy in a Patient with Active Sarcoidosis Presenting with Ventricular Tachycardia" descr="Serial FDG-PET-guided Immunosuppressive Therapy in a Patient with Active Sarcoidosis Presenting with Ventricular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4476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blin GT, Murphy L, Stewart GC, Desai AS, Di Carli MF, Blankstein R, Givertz MM, Tedrow UB, Sauer WH, Hunninghake GM, Dellaripa PF, Divakaran S, Lakdawala N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rial FDG-PET-guided Immunosuppressive Therapy in a Patient with Active Sarcoidosis Presenting with Ventricular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2024-11-19T00:23:44Z</dcterms:created>
  <dcterms:modified xsi:type="dcterms:W3CDTF">2024-11-19T00:23:44Z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