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12975" ContentType="image/png"/>
  <Default Extension="969110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9097e9061.36912975"/>
  <Relationship Id="rId3" Type="http://schemas.openxmlformats.org/officeDocument/2006/relationships/image" Target="../media/logo_673bda90b5c7022.969110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Serial FDG-PET-guided Immunosuppressive Therapy in a Patient with Active Sarcoidosis Presenting with Ventricular Tachycardia" descr="Serial FDG-PET-guided Immunosuppressive Therapy in a Patient with Active Sarcoidosis Presenting with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 FDG-PET-guided Immunosuppressive Therapy in a Patient with Active Sarcoidosis Presenting with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2024-11-19T00:23:44Z</dcterms:created>
  <dcterms:modified xsi:type="dcterms:W3CDTF">2024-11-19T00:23:44Z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