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99966280" ContentType="image/png"/>
  <Default Extension="88681383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9264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dcb340be911.99966280"/>
  <Relationship Id="rId3" Type="http://schemas.openxmlformats.org/officeDocument/2006/relationships/image" Target="../media/logo_673bdcb36089362.88681383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600825"/>
          <a:chOff x="9525" y="9525"/>
          <a:chExt cx="9229725" cy="6600825"/>
        </a:xfrm>
      </p:grpSpPr>
      <p:pic>
        <p:nvPicPr>
          <p:cNvPr id="1" name="Suggested Treatment Algorithm for Myocardial Inflammation Used in Cardiac Sarcoidosis" descr="Suggested Treatment Algorithm for Myocardial Inflammation Used in Cardiac Sarcoidosi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85825"/>
            <a:ext cx="4562475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Giblin GT, Murphy L, Stewart GC, Desai AS, Di Carli MF, Blankstein R, Givertz MM, Tedrow UB, Sauer WH, Hunninghake GM, Dellaripa PF, Divakaran S, Lakdawala NK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333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uggested Treatment Algorithm for Myocardial Inflammation Used in Cardiac Sarcoidosi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5143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21;7:e17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858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21.16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9">
  <a:themeElements>
    <a:clrScheme name="Theme7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2024-11-19T00:32:51Z</dcterms:created>
  <dcterms:modified xsi:type="dcterms:W3CDTF">2024-11-19T00:32:51Z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