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966280" ContentType="image/png"/>
  <Default Extension="886813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6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cb340be911.99966280"/>
  <Relationship Id="rId3" Type="http://schemas.openxmlformats.org/officeDocument/2006/relationships/image" Target="../media/logo_673bdcb36089362.886813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Suggested Treatment Algorithm for Myocardial Inflammation Used in Cardiac Sarcoidosis" descr="Suggested Treatment Algorithm for Myocardial Inflammation Used in Cardiac Sarcoid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5624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blin GT, Murphy L, Stewart GC, Desai AS, Di Carli MF, Blankstein R, Givertz MM, Tedrow UB, Sauer WH, Hunninghake GM, Dellaripa PF, Divakaran S, Lakdawala N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ggested Treatment Algorithm for Myocardial Inflammation Used in Cardiac Sarcoid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2024-11-19T00:32:51Z</dcterms:created>
  <dcterms:modified xsi:type="dcterms:W3CDTF">2024-11-19T00:32:51Z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