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36399" ContentType="image/png"/>
  <Default Extension="96058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4bec6b621.85636399"/>
  <Relationship Id="rId3" Type="http://schemas.openxmlformats.org/officeDocument/2006/relationships/image" Target="../media/logo_673bdb4c0f27492.96058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Factors Influencing Treatment Decisions in Cardiac Sarcoidosis" descr="Factors Influencing Treatment Decisions in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05325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Influencing Treatment Decisions in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2024-11-19T00:26:52Z</dcterms:created>
  <dcterms:modified xsi:type="dcterms:W3CDTF">2024-11-19T00:26:52Z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