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516829" ContentType="image/png"/>
  <Default Extension="084777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6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90c374271.45516829"/>
  <Relationship Id="rId3" Type="http://schemas.openxmlformats.org/officeDocument/2006/relationships/image" Target="../media/logo_673bdc90d654e72.084777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05100"/>
          <a:chOff x="9525" y="9525"/>
          <a:chExt cx="9229725" cy="2705100"/>
        </a:xfrm>
      </p:grpSpPr>
      <p:pic>
        <p:nvPicPr>
          <p:cNvPr id="1" name="Current Usage Rates of Guideline-Directed Medical Therapy and Comprehensive Disease Modifying Medical Therapy" descr="Current Usage Rates of Guideline-Directed Medical Therapy and Comprehensive Disease Modifying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1943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ownell NK, Ziaeian B, Fonarow G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rrent Usage Rates of Guideline-Directed Medical Therapy and Comprehensive Disease Modifying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2024-11-19T00:32:16Z</dcterms:created>
  <dcterms:modified xsi:type="dcterms:W3CDTF">2024-11-19T00:32:16Z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