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818118" ContentType="image/png"/>
  <Default Extension="832789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1e0a9d161.42818118"/>
  <Relationship Id="rId3" Type="http://schemas.openxmlformats.org/officeDocument/2006/relationships/image" Target="../media/logo_673be01e1dacc52.832789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05150"/>
          <a:chOff x="9525" y="9525"/>
          <a:chExt cx="9229725" cy="3105150"/>
        </a:xfrm>
      </p:grpSpPr>
      <p:pic>
        <p:nvPicPr>
          <p:cNvPr id="1" name="Relative Risk Reduction in Mortality and Heart Failure Hospitalisation" descr="Relative Risk Reduction in Mortality and Heart Failure Hospita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43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wnell NK, Ziaeian B, Fonarow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ve Risk Reduction in Mortality and Heart Failure Hospita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2024-11-19T00:47:26Z</dcterms:created>
  <dcterms:modified xsi:type="dcterms:W3CDTF">2024-11-19T00:47:26Z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