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315897" ContentType="image/png"/>
  <Default Extension="80792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88a680781.98315897"/>
  <Relationship Id="rId3" Type="http://schemas.openxmlformats.org/officeDocument/2006/relationships/image" Target="../media/logo_673be088aaaf212.80792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Potential Starting Doses and Titration of Comprehensive Disease-modifying Medical Therapy" descr="Potential Starting Doses and Titration of Comprehensive Disease-modifying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wnell NK, Ziaeian B, Fonarow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Starting Doses and Titration of Comprehensive Disease-modifying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2024-11-19T00:49:12Z</dcterms:created>
  <dcterms:modified xsi:type="dcterms:W3CDTF">2024-11-19T00:49:12Z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