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919225" ContentType="image/png"/>
  <Default Extension="729421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bb95e0381.26919225"/>
  <Relationship Id="rId3" Type="http://schemas.openxmlformats.org/officeDocument/2006/relationships/image" Target="../media/logo_673bdfbb98e3772.729421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Simultaneous/Rapid Sequence Initiation and Optimal Titration of Comprehensive Disease-modifying Medical Therapy" descr="Simultaneous/Rapid Sequence Initiation and Optimal Titration of Comprehensive Disease-modifying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wnell NK, Ziaeian B, Fonarow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ultaneous/Rapid Sequence Initiation and Optimal Titration of Comprehensive Disease-modifying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2024-11-19T00:45:47Z</dcterms:created>
  <dcterms:modified xsi:type="dcterms:W3CDTF">2024-11-19T00:45:47Z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