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7353047" ContentType="image/png"/>
  <Default Extension="559452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25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c551bb3731.37353047"/>
  <Relationship Id="rId3" Type="http://schemas.openxmlformats.org/officeDocument/2006/relationships/image" Target="../media/logo_673bdc552ce3692.559452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00575"/>
          <a:chOff x="9525" y="9525"/>
          <a:chExt cx="9229725" cy="4600575"/>
        </a:xfrm>
      </p:grpSpPr>
      <p:pic>
        <p:nvPicPr>
          <p:cNvPr id="1" name="Reasons for Underuse of Comprehensive Disease-modifying Medical Therapy and Potential Interventions for Improvement" descr="Reasons for Underuse of Comprehensive Disease-modifying Medical Therapy and Potential Interventions for Improvem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838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rownell NK, Ziaeian B, Fonarow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asons for Underuse of Comprehensive Disease-modifying Medical Therapy and Potential Interventions for Improvem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1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2024-11-19T00:31:17Z</dcterms:created>
  <dcterms:modified xsi:type="dcterms:W3CDTF">2024-11-19T00:31:17Z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