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995976" ContentType="image/png"/>
  <Default Extension="1744903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109db3c11.09995976"/>
  <Relationship Id="rId3" Type="http://schemas.openxmlformats.org/officeDocument/2006/relationships/image" Target="../media/logo_673bdc10be80e32.1744903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91000"/>
          <a:chOff x="9525" y="9525"/>
          <a:chExt cx="9229725" cy="4191000"/>
        </a:xfrm>
      </p:grpSpPr>
      <p:pic>
        <p:nvPicPr>
          <p:cNvPr id="1" name="Key Components of Optimal Contemporary Multidisciplinary Cardiogenic Shock Diagnosis, Management, and Research Initiatives" descr="Key Components of Optimal Contemporary Multidisciplinary Cardiogenic Shock Diagnosis, Management, and Research Initiativ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324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uesdell A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y Components of Optimal Contemporary Multidisciplinary Cardiogenic Shock Diagnosis, Management, and Research Initiativ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2024-11-19T00:30:08Z</dcterms:created>
  <dcterms:modified xsi:type="dcterms:W3CDTF">2024-11-19T00:30:08Z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