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449974" ContentType="image/png"/>
  <Default Extension="817317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3b64c5121.43449974"/>
  <Relationship Id="rId3" Type="http://schemas.openxmlformats.org/officeDocument/2006/relationships/image" Target="../media/logo_673bdb3b7f52b12.817317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Alternative Access Transcatheter Aortic Valve Replacement Sites" descr="Alternative Access Transcatheter Aortic Valve Replacement Si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yabyab EC, Elbaum LS, Sharma N, George I, Mick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ternative Access Transcatheter Aortic Valve Replacement Si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2024-11-19T00:26:35Z</dcterms:created>
  <dcterms:modified xsi:type="dcterms:W3CDTF">2024-11-19T00:26:35Z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