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908504" ContentType="image/png"/>
  <Default Extension="768370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ba6b5f7501.38908504"/>
  <Relationship Id="rId3" Type="http://schemas.openxmlformats.org/officeDocument/2006/relationships/image" Target="../media/logo_673bdba6d5b4a02.768370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76800"/>
          <a:chOff x="9525" y="9525"/>
          <a:chExt cx="9229725" cy="4876800"/>
        </a:xfrm>
      </p:grpSpPr>
      <p:pic>
        <p:nvPicPr>
          <p:cNvPr id="1" name="Advantages and Disadvantages of Alternative Transcatheter Aortic Valve Replacement Access Methods" descr="Advantages and Disadvantages of Alternative Transcatheter Aortic Valve Replacement Access Metho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14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yabyab EC, Elbaum LS, Sharma N, George I, Mick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vantages and Disadvantages of Alternative Transcatheter Aortic Valve Replacement Access Metho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2024-11-19T00:28:22Z</dcterms:created>
  <dcterms:modified xsi:type="dcterms:W3CDTF">2024-11-19T00:28:22Z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