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198258" ContentType="image/png"/>
  <Default Extension="674119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751f81261.90198258"/>
  <Relationship Id="rId3" Type="http://schemas.openxmlformats.org/officeDocument/2006/relationships/image" Target="../media/logo_673bdd7534c5162.674119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52900"/>
          <a:chOff x="9525" y="9525"/>
          <a:chExt cx="9229725" cy="4152900"/>
        </a:xfrm>
      </p:grpSpPr>
      <p:pic>
        <p:nvPicPr>
          <p:cNvPr id="1" name="Prevalence of Moderate to Severe Mitral Regurgitation in the PARTNER Trials" descr="Prevalence of Moderate to Severe Mitral Regurgitation in the PARTNER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390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son JB, Forcill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of Moderate to Severe Mitral Regurgitation in the PARTNER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2024-11-19T00:36:05Z</dcterms:created>
  <dcterms:modified xsi:type="dcterms:W3CDTF">2024-11-19T00:36:05Z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