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823185" ContentType="image/png"/>
  <Default Extension="363760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665a3b781.96823185"/>
  <Relationship Id="rId3" Type="http://schemas.openxmlformats.org/officeDocument/2006/relationships/image" Target="../media/logo_673bdd666d2de22.363760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43200"/>
          <a:chOff x="9525" y="9525"/>
          <a:chExt cx="9229725" cy="2743200"/>
        </a:xfrm>
      </p:grpSpPr>
      <p:pic>
        <p:nvPicPr>
          <p:cNvPr id="1" name="Survival After Transcatheter Aortic Valve Replacement According to Significant Mitral Regurgitation at Baseline in Selected Studies of High-risk Patients" descr="Survival After Transcatheter Aortic Valve Replacement According to Significant Mitral Regurgitation at Baseline in Selected Studies of High-risk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1876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son JB, Forcill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rvival After Transcatheter Aortic Valve Replacement According to Significant Mitral Regurgitation at Baseline in Selected Studies of High-risk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2024-11-19T00:35:50Z</dcterms:created>
  <dcterms:modified xsi:type="dcterms:W3CDTF">2024-11-19T00:35:50Z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