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394782" ContentType="image/png"/>
  <Default Extension="6112568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3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ba47ff2391.03394782"/>
  <Relationship Id="rId3" Type="http://schemas.openxmlformats.org/officeDocument/2006/relationships/image" Target="../media/logo_673bdba49097d02.6112568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43325"/>
          <a:chOff x="9525" y="9525"/>
          <a:chExt cx="9229725" cy="3743325"/>
        </a:xfrm>
      </p:grpSpPr>
      <p:pic>
        <p:nvPicPr>
          <p:cNvPr id="1" name="Mitral Score to Predict Regression to Mitral Regurgitation Grade ≤2" descr="Mitral Score to Predict Regression to Mitral Regurgitation Grade ≤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67225" cy="2981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sson JB, Forcillo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tral Score to Predict Regression to Mitral Regurgitation Grade ≤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2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2024-11-19T00:28:20Z</dcterms:created>
  <dcterms:modified xsi:type="dcterms:W3CDTF">2024-11-19T00:28:20Z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