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740374" ContentType="image/png"/>
  <Default Extension="088175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19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a0d7bb8a61.34740374"/>
  <Relationship Id="rId3" Type="http://schemas.openxmlformats.org/officeDocument/2006/relationships/image" Target="../media/logo_673bda0d9686c32.088175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00525"/>
          <a:chOff x="9525" y="9525"/>
          <a:chExt cx="9229725" cy="4200525"/>
        </a:xfrm>
      </p:grpSpPr>
      <p:pic>
        <p:nvPicPr>
          <p:cNvPr id="1" name="Management of Severe Aortic Stenosis Requiring Surgery With Concomitant Mitral Regurgitation" descr="Management of Severe Aortic Stenosis Requiring Surgery With Concomitant Mitral Regurg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38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sson JB, Forcill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nagement of Severe Aortic Stenosis Requiring Surgery With Concomitant Mitral Regurg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2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2024-11-19T00:21:33Z</dcterms:created>
  <dcterms:modified xsi:type="dcterms:W3CDTF">2024-11-19T00:21:33Z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