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708327" ContentType="image/png"/>
  <Default Extension="000173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4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ff149c1411.27708327"/>
  <Relationship Id="rId3" Type="http://schemas.openxmlformats.org/officeDocument/2006/relationships/image" Target="../media/logo_673bdff15e4e442.000173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ual Left Anterior Descending Artery with Tight, Long, Ostial Stenosis on the Diagonal Branch" descr="Dual Left Anterior Descending Artery with Tight, Long, Ostial Stenosis on the Diagonal Bran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71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rzotta F, Trani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ual Left Anterior Descending Artery with Tight, Long, Ostial Stenosis on the Diagonal Branc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2):96-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2.9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2024-11-19T00:46:41Z</dcterms:created>
  <dcterms:modified xsi:type="dcterms:W3CDTF">2024-11-19T00:46:41Z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