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673663" ContentType="image/gif"/>
  <Default Extension="559781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1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e8e05a6911.24673663"/>
  <Relationship Id="rId3" Type="http://schemas.openxmlformats.org/officeDocument/2006/relationships/image" Target="../media/logo_673bde8e1b3f882.559781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34000"/>
          <a:chOff x="9525" y="9525"/>
          <a:chExt cx="9229725" cy="5334000"/>
        </a:xfrm>
      </p:grpSpPr>
      <p:pic>
        <p:nvPicPr>
          <p:cNvPr id="1" name="Technical Aspects of Provisional Stenting in Percutaneous Treatment of Complex Bifurcation Lesions" descr="Technical Aspects of Provisional Stenting in Percutaneous Treatment of Complex Bifurcation Les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81525" cy="4572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rzotta F, Trani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echnical Aspects of Provisional Stenting in Percutaneous Treatment of Complex Bifurcation Les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2):96-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2.9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2024-11-19T00:40:46Z</dcterms:created>
  <dcterms:modified xsi:type="dcterms:W3CDTF">2024-11-19T00:40:46Z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