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110241" ContentType="image/gif"/>
  <Default Extension="727907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251849f21.15110241"/>
  <Relationship Id="rId3" Type="http://schemas.openxmlformats.org/officeDocument/2006/relationships/image" Target="../media/logo_673bdc252e59142.727907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67325"/>
          <a:chOff x="9525" y="9525"/>
          <a:chExt cx="9229725" cy="5267325"/>
        </a:xfrm>
      </p:grpSpPr>
      <p:pic>
        <p:nvPicPr>
          <p:cNvPr id="1" name="Technical Aspects of Provisional Stenting in Percutaneous Treatment of Complex Bifurcation Lesions" descr="Technical Aspects of Provisional Stenting in Percutaneous Treatment of Complex Bifurcation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00525" cy="4505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zotta F, Tran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chnical Aspects of Provisional Stenting in Percutaneous Treatment of Complex Bifurcation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96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2024-11-19T00:30:29Z</dcterms:created>
  <dcterms:modified xsi:type="dcterms:W3CDTF">2024-11-19T00:30:29Z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