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396677" ContentType="image/png"/>
  <Default Extension="323440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1921d8c311.04396677"/>
  <Relationship Id="rId3" Type="http://schemas.openxmlformats.org/officeDocument/2006/relationships/image" Target="../media/logo_673be19238ab562.323440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43325"/>
          <a:chOff x="9525" y="9525"/>
          <a:chExt cx="9229725" cy="3743325"/>
        </a:xfrm>
      </p:grpSpPr>
      <p:pic>
        <p:nvPicPr>
          <p:cNvPr id="1" name="Clinical Impact of Stent Design" descr="Clinical Impact of Stent Desig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81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ad RL, Hanratt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Impact of Stent Desig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89–9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8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2024-11-19T00:53:38Z</dcterms:created>
  <dcterms:modified xsi:type="dcterms:W3CDTF">2024-11-19T00:53:38Z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