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661938" ContentType="image/png"/>
  <Default Extension="262266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f9151ce11.57661938"/>
  <Relationship Id="rId3" Type="http://schemas.openxmlformats.org/officeDocument/2006/relationships/image" Target="../media/logo_673be0f92807852.262266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86175"/>
          <a:chOff x="9525" y="9525"/>
          <a:chExt cx="9229725" cy="3686175"/>
        </a:xfrm>
      </p:grpSpPr>
      <p:pic>
        <p:nvPicPr>
          <p:cNvPr id="1" name="Table 1: Examples of Commonly Used Metallic Drug-eluting Stents" descr="Table 1: Examples of Commonly Used Metallic Drug-eluting St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24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ad RL, Hanratt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Examples of Commonly Used Metallic Drug-eluting St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89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8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2024-11-19T00:51:05Z</dcterms:created>
  <dcterms:modified xsi:type="dcterms:W3CDTF">2024-11-19T00:51:05Z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