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620866" ContentType="image/png"/>
  <Default Extension="198978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5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c31e0f4a81.65620866"/>
  <Relationship Id="rId3" Type="http://schemas.openxmlformats.org/officeDocument/2006/relationships/image" Target="../media/logo_673bdc32131ed62.198978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00575"/>
          <a:chOff x="9525" y="9525"/>
          <a:chExt cx="9229725" cy="4600575"/>
        </a:xfrm>
      </p:grpSpPr>
      <p:pic>
        <p:nvPicPr>
          <p:cNvPr id="1" name="Clinical Impact of Stent Design" descr="Clinical Impact of Stent Desig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86350" cy="3838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ad RL, Hanratty C, Walsh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Impact of Stent Desig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2):89–9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2.8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2024-11-19T00:30:42Z</dcterms:created>
  <dcterms:modified xsi:type="dcterms:W3CDTF">2024-11-19T00:30:42Z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