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1478881" ContentType="image/png"/>
  <Default Extension="9054471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20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a34bc56461.91478881"/>
  <Relationship Id="rId3" Type="http://schemas.openxmlformats.org/officeDocument/2006/relationships/image" Target="../media/logo_673bda34cb70612.9054471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2: Stent Models Within Different Manufacturer’s Platforms and Manufacturer Recommended Over-expansion Limits" descr="Table 2: Stent Models Within Different Manufacturer’s Platforms and Manufacturer Recommended Over-expansion Limi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5814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oad RL, Hanratty C, Walsh S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Stent Models Within Different Manufacturer’s Platforms and Manufacturer Recommended Over-expansion Limi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4;9(2):89–9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1.9.2.8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2024-11-19T00:22:12Z</dcterms:created>
  <dcterms:modified xsi:type="dcterms:W3CDTF">2024-11-19T00:22:12Z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