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671758" ContentType="image/gif"/>
  <Default Extension="942626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e37695521.88671758"/>
  <Relationship Id="rId3" Type="http://schemas.openxmlformats.org/officeDocument/2006/relationships/image" Target="../media/logo_673bdde389dd302.942626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(Left Panel) Left Anterior Descending Coronary Artery Stenosis, Involving the Second Diagonal Branch (Arrow). (Right Panel) Final Result (Arrow)" descr="(Left Panel) Left Anterior Descending Coronary Artery Stenosis, Involving the Second Diagonal Branch (Arrow). (Right Panel) Final Result (Arrow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9100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ermund A, Eggebrecht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(Left Panel) Left Anterior Descending Coronary Artery Stenosis, Involving the Second Diagonal Branch (Arrow). (Right Panel) Final Result (Arrow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87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8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2024-11-19T00:37:55Z</dcterms:created>
  <dcterms:modified xsi:type="dcterms:W3CDTF">2024-11-19T00:37:55Z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