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1846061" ContentType="image/png"/>
  <Default Extension="3264666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36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e0b05c60151.21846061"/>
  <Relationship Id="rId3" Type="http://schemas.openxmlformats.org/officeDocument/2006/relationships/image" Target="../media/logo_673be0b078ac252.3264666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14900"/>
          <a:chOff x="9525" y="9525"/>
          <a:chExt cx="9229725" cy="4914900"/>
        </a:xfrm>
      </p:grpSpPr>
      <p:pic>
        <p:nvPicPr>
          <p:cNvPr id="1" name="The Role of Bioresorbable Scaffolds in Meeting the Challenges of Bifurcations" descr="The Role of Bioresorbable Scaffolds in Meeting the Challenges of Bifurca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505450" cy="4152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mermund A, Eggebrecht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Role of Bioresorbable Scaffolds in Meeting the Challenges of Bifurca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3;8(2):87-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3.8.2.8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2024-11-19T00:49:52Z</dcterms:created>
  <dcterms:modified xsi:type="dcterms:W3CDTF">2024-11-19T00:49:52Z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