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855404" ContentType="image/gif"/>
  <Default Extension="981021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182967fb11.37855404"/>
  <Relationship Id="rId3" Type="http://schemas.openxmlformats.org/officeDocument/2006/relationships/image" Target="../media/logo_673be182a95b782.981021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81450"/>
          <a:chOff x="9525" y="9525"/>
          <a:chExt cx="9229725" cy="3981450"/>
        </a:xfrm>
      </p:grpSpPr>
      <p:pic>
        <p:nvPicPr>
          <p:cNvPr id="1" name="The Role of Bioresorbable Scaffolds in Meeting the Challenges of Bifurcations" descr="The Role of Bioresorbable Scaffolds in Meeting the Challenges of Bifur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200525" cy="3219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ermund A, Eggebrecht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Bioresorbable Scaffolds in Meeting the Challenges of Bifur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87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8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2024-11-19T00:53:22Z</dcterms:created>
  <dcterms:modified xsi:type="dcterms:W3CDTF">2024-11-19T00:53:22Z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