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707792" ContentType="image/gif"/>
  <Default Extension="784986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924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dbc95a74631.53707792"/>
  <Relationship Id="rId3" Type="http://schemas.openxmlformats.org/officeDocument/2006/relationships/image" Target="../media/logo_673bdbc96ef7122.784986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The Role of Bioresorbable Scaffolds in Meeting the Challenges of Bifurcations" descr="The Role of Bioresorbable Scaffolds in Meeting the Challenges of Bifur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91000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chmermund A, Eggebrecht 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ole of Bioresorbable Scaffolds in Meeting the Challenges of Bifur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3;8(2):87-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3.8.2.8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2024-11-19T00:28:57Z</dcterms:created>
  <dcterms:modified xsi:type="dcterms:W3CDTF">2024-11-19T00:28:57Z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