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875166" ContentType="image/png"/>
  <Default Extension="96757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02885fc11.22875166"/>
  <Relationship Id="rId3" Type="http://schemas.openxmlformats.org/officeDocument/2006/relationships/image" Target="../media/logo_673be0029e7c802.96757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road Categorisation of the Aetiology of Palpitations" descr="Broad Categorisation of the Aetiology of Palpit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33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ssa H, Lip G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ad Categorisation of the Aetiology of Palpit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2024-11-19T00:46:58Z</dcterms:created>
  <dcterms:modified xsi:type="dcterms:W3CDTF">2024-11-19T00:46:58Z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