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809064" ContentType="image/png"/>
  <Default Extension="574139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8b68ee571.12809064"/>
  <Relationship Id="rId3" Type="http://schemas.openxmlformats.org/officeDocument/2006/relationships/image" Target="../media/logo_673bdd8b7b27f32.574139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Taking a History When Investigating a Patient with Palpitations" descr="Taking a History When Investigating a Patient with Palpit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sa H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ing a History When Investigating a Patient with Palpit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2024-11-19T00:36:27Z</dcterms:created>
  <dcterms:modified xsi:type="dcterms:W3CDTF">2024-11-19T00:36:27Z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