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075392" ContentType="image/png"/>
  <Default Extension="075706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e88588701.70075392"/>
  <Relationship Id="rId3" Type="http://schemas.openxmlformats.org/officeDocument/2006/relationships/image" Target="../media/logo_673be0e893e9862.075706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95650"/>
          <a:chOff x="9525" y="9525"/>
          <a:chExt cx="9229725" cy="3295650"/>
        </a:xfrm>
      </p:grpSpPr>
      <p:pic>
        <p:nvPicPr>
          <p:cNvPr id="1" name="Comparison of Various Methods of ECG Monitoring" descr="Comparison of Various Methods of ECG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33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sa H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Various Methods of ECG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2024-11-19T00:50:48Z</dcterms:created>
  <dcterms:modified xsi:type="dcterms:W3CDTF">2024-11-19T00:50:48Z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