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400435" ContentType="image/png"/>
  <Default Extension="198878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9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11ef3fd191.41400435"/>
  <Relationship Id="rId3" Type="http://schemas.openxmlformats.org/officeDocument/2006/relationships/image" Target="../media/logo_673bd11f1aefc92.198878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72325"/>
          <a:chOff x="9525" y="9525"/>
          <a:chExt cx="9229725" cy="7172325"/>
        </a:xfrm>
      </p:grpSpPr>
      <p:pic>
        <p:nvPicPr>
          <p:cNvPr id="1" name="Invasive and Non-invasive Testing Approaches to Diagnose Microvascular Angina " descr="Invasive and Non-invasive Testing Approaches to Diagnose Microvascular Angina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410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diwani H, Mahdai S, Alhatemi G, Bairey  Merz C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vasive and Non-invasive Testing Approaches to Diagnose Microvascular Angina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2024-11-18T23:43:27Z</dcterms:created>
  <dcterms:modified xsi:type="dcterms:W3CDTF">2024-11-18T23:43:27Z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