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832654" ContentType="image/png"/>
  <Default Extension="172682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8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c66ad25731.35832654"/>
  <Relationship Id="rId3" Type="http://schemas.openxmlformats.org/officeDocument/2006/relationships/image" Target="../media/logo_673bcc66bd25812.172682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CMD Pathway Definitions on Administration of Different Vasoactive Substances" descr="CMD Pathway Definitions on Administration of Different Vasoactive Substan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4305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diwani H, Mahdai S, Alhatemi G, Bairey  Merz C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MD Pathway Definitions on Administration of Different Vasoactive Substan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2024-11-18T23:23:18Z</dcterms:created>
  <dcterms:modified xsi:type="dcterms:W3CDTF">2024-11-18T23:23:18Z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