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216662" ContentType="image/png"/>
  <Default Extension="069870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4cd56c971.97216662"/>
  <Relationship Id="rId3" Type="http://schemas.openxmlformats.org/officeDocument/2006/relationships/image" Target="../media/logo_673bdc4ce7cda92.069870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67050"/>
          <a:chOff x="9525" y="9525"/>
          <a:chExt cx="9229725" cy="3067050"/>
        </a:xfrm>
      </p:grpSpPr>
      <p:pic>
        <p:nvPicPr>
          <p:cNvPr id="1" name="Intracoronary Acetylcholine Concentration and Infusion" descr="Intracoronary Acetylcholine Concentration and Inf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2305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diwani H, Mahdai S, Alhatemi G, Bairey  Merz C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coronary Acetylcholine Concentration and Inf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2024-11-19T00:31:08Z</dcterms:created>
  <dcterms:modified xsi:type="dcterms:W3CDTF">2024-11-19T00:31:08Z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