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551386" ContentType="image/png"/>
  <Default Extension="259847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9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25ae9d1041.01551386"/>
  <Relationship Id="rId3" Type="http://schemas.openxmlformats.org/officeDocument/2006/relationships/image" Target="../media/logo_673bd25b1008972.259847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24325"/>
          <a:chOff x="9525" y="9525"/>
          <a:chExt cx="9229725" cy="4124325"/>
        </a:xfrm>
      </p:grpSpPr>
      <p:pic>
        <p:nvPicPr>
          <p:cNvPr id="1" name="COVADIS Criteria to Diagnose Patients with Microvascular Angina" descr="COVADIS Criteria to Diagnose Patients with Microvascular Angin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6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diwani H, Mahdai S, Alhatemi G, Bairey  Merz C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VADIS Criteria to Diagnose Patients with Microvascular Angin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2024-11-18T23:48:43Z</dcterms:created>
  <dcterms:modified xsi:type="dcterms:W3CDTF">2024-11-18T23:48:43Z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