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496833" ContentType="image/png"/>
  <Default Extension="930220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84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c2b866df61.49496833"/>
  <Relationship Id="rId3" Type="http://schemas.openxmlformats.org/officeDocument/2006/relationships/image" Target="../media/logo_673bcc2b9af2d62.930220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05425"/>
          <a:chOff x="9525" y="9525"/>
          <a:chExt cx="9229725" cy="5305425"/>
        </a:xfrm>
      </p:grpSpPr>
      <p:pic>
        <p:nvPicPr>
          <p:cNvPr id="1" name="Adaptations and Exercise with Cardiovascular Diseases" descr="Adaptations and Exercise with Cardiovascular Disea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43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telletti S, Gati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aptations and Exercise with Cardiovascular Disea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2024-11-18T23:22:19Z</dcterms:created>
  <dcterms:modified xsi:type="dcterms:W3CDTF">2024-11-18T23:22:19Z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