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07213" ContentType="image/png"/>
  <Default Extension="11039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06ceb42141.35607213"/>
  <Relationship Id="rId3" Type="http://schemas.openxmlformats.org/officeDocument/2006/relationships/image" Target="../media/logo_673bd06d0d74992.11039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Myocarditis: Management and Physical Activity" descr="Myocarditis: Management and Physical Activ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elletti S, Gat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ocarditis: Management and Physical Activ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2024-11-18T23:40:29Z</dcterms:created>
  <dcterms:modified xsi:type="dcterms:W3CDTF">2024-11-18T23:40:29Z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