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84821" ContentType="image/png"/>
  <Default Extension="303586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98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1d68a5ff81.42184821"/>
  <Relationship Id="rId3" Type="http://schemas.openxmlformats.org/officeDocument/2006/relationships/image" Target="../media/logo_673bd1d69532692.303586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57750"/>
          <a:chOff x="9525" y="9525"/>
          <a:chExt cx="9229725" cy="4857750"/>
        </a:xfrm>
      </p:grpSpPr>
      <p:pic>
        <p:nvPicPr>
          <p:cNvPr id="1" name="Pathophysiological Role of CA125 at the Crossroads of Volume Overload and Inflammation in Heart Failure" descr="Pathophysiological Role of CA125 at the Crossroads of Volume Overload and Inflammation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95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mric M, Kurir TT, Bozic J, Glavas D, Saric T, Marcelius B, D'Amario D, Borovac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hophysiological Role of CA125 at the Crossroads of Volume Overload and Inflammation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2024-11-18T23:46:30Z</dcterms:created>
  <dcterms:modified xsi:type="dcterms:W3CDTF">2024-11-18T23:46:30Z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