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423031" ContentType="image/png"/>
  <Default Extension="323691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9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0dd3b7dc41.94423031"/>
  <Relationship Id="rId3" Type="http://schemas.openxmlformats.org/officeDocument/2006/relationships/image" Target="../media/logo_673bd0dd615db32.323691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9775"/>
          <a:chOff x="9525" y="9525"/>
          <a:chExt cx="9229725" cy="5819775"/>
        </a:xfrm>
      </p:grpSpPr>
      <p:pic>
        <p:nvPicPr>
          <p:cNvPr id="1" name="Summary of Clinical Studies That Have Investigated the Prognostic Role of CA125 in Heart Failure" descr="Summary of Clinical Studies That Have Investigated the Prognostic Role of CA125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57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ric M, Kurir TT, Bozic J, Glavas D, Saric T, Marcelius B, D'Amario D, Borovac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linical Studies That Have Investigated the Prognostic Role of CA125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2024-11-18T23:42:21Z</dcterms:created>
  <dcterms:modified xsi:type="dcterms:W3CDTF">2024-11-18T23:42:21Z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