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7261049" ContentType="image/png"/>
  <Default Extension="4109700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8982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d1b1531c881.07261049"/>
  <Relationship Id="rId3" Type="http://schemas.openxmlformats.org/officeDocument/2006/relationships/image" Target="../media/logo_673bd1b17446b92.4109700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372100"/>
          <a:chOff x="9525" y="9525"/>
          <a:chExt cx="9229725" cy="5372100"/>
        </a:xfrm>
      </p:grpSpPr>
      <p:pic>
        <p:nvPicPr>
          <p:cNvPr id="1" name="Echocardiographic Images of Ischaemic Mitral Regurgitations" descr="Echocardiographic Images of Ischaemic Mitral Regurgitation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514850" cy="46101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Johannesen SL, Barker CM, Levack M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Echocardiographic Images of Ischaemic Mitral Regurgitation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21;7:e20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21.06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4">
  <a:themeElements>
    <a:clrScheme name="Theme4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2024-11-18T23:45:53Z</dcterms:created>
  <dcterms:modified xsi:type="dcterms:W3CDTF">2024-11-18T23:45:53Z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