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730967" ContentType="image/png"/>
  <Default Extension="122178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8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164bdb7351.72730967"/>
  <Relationship Id="rId3" Type="http://schemas.openxmlformats.org/officeDocument/2006/relationships/image" Target="../media/logo_673be164da01b52.122178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00650"/>
          <a:chOff x="9525" y="9525"/>
          <a:chExt cx="9229725" cy="5200650"/>
        </a:xfrm>
      </p:grpSpPr>
      <p:pic>
        <p:nvPicPr>
          <p:cNvPr id="1" name="Recent Literature for Treatment of Ischaemic Mitral Regurgitation" descr="Recent Literature for Treatment of Ischaemic Mitral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38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ohannesen SL, Barker CM, Levack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ent Literature for Treatment of Ischaemic Mitral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2024-11-19T00:52:52Z</dcterms:created>
  <dcterms:modified xsi:type="dcterms:W3CDTF">2024-11-19T00:52:52Z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