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  <Default Extension="76282867" ContentType="image/png"/>
  <Default Extension="40751960" ContentType="image/png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0988481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_673bcc7057e8d81.76282867"/>
  <Relationship Id="rId3" Type="http://schemas.openxmlformats.org/officeDocument/2006/relationships/image" Target="../media/logo_673bcc706506632.40751960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9525"/>
          <a:ext cx="9229725" cy="6477000"/>
          <a:chOff x="9525" y="9525"/>
          <a:chExt cx="9229725" cy="6477000"/>
        </a:xfrm>
      </p:grpSpPr>
      <p:pic>
        <p:nvPicPr>
          <p:cNvPr id="1" name="Characteristic Appearances of Isolated Left Ventricle Apical Hypoplasia on Cardiac MRI" descr="Characteristic Appearances of Isolated Left Ventricle Apical Hypoplasia on Cardiac MR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762000"/>
            <a:ext cx="4086225" cy="5715000"/>
          </a:xfrm>
          <a:prstGeom prst="rect">
            <a:avLst/>
          </a:prstGeom>
          <a:noFill/>
        </p:spPr>
      </p:pic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9525"/>
            <a:ext cx="1666875" cy="61912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" y="9525"/>
            <a:ext cx="57150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Dattani A, Prasad R]]></a:t>
            </a:r>
          </a:p>
        </p:txBody>
      </p:sp>
      <p:sp>
        <p:nvSpPr>
          <p:cNvPr id="4" name=""/>
          <p:cNvSpPr txBox="1"/>
          <p:nvPr/>
        </p:nvSpPr>
        <p:spPr>
          <a:xfrm>
            <a:off x="9525" y="190500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Characteristic Appearances of Isolated Left Ventricle Apical Hypoplasia on Cardiac MRI]]></a:t>
            </a:r>
          </a:p>
        </p:txBody>
      </p:sp>
      <p:sp>
        <p:nvSpPr>
          <p:cNvPr id="5" name=""/>
          <p:cNvSpPr txBox="1"/>
          <p:nvPr/>
        </p:nvSpPr>
        <p:spPr>
          <a:xfrm>
            <a:off x="9525" y="37147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Citation: Cardiac Failure Review 2021;7:e21.]]></a:t>
            </a:r>
          </a:p>
        </p:txBody>
      </p:sp>
      <p:sp>
        <p:nvSpPr>
          <p:cNvPr id="6" name=""/>
          <p:cNvSpPr txBox="1"/>
          <p:nvPr/>
        </p:nvSpPr>
        <p:spPr>
          <a:xfrm>
            <a:off x="9525" y="54292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https://doi.org/10.15420/cfr.2021.24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54">
  <a:themeElements>
    <a:clrScheme name="Theme5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5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2024-11-18T23:23:28Z</dcterms:created>
  <dcterms:modified xsi:type="dcterms:W3CDTF">2024-11-18T23:23:28Z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