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02025" ContentType="image/png"/>
  <Default Extension="23407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dd34fb381.50602025"/>
  <Relationship Id="rId3" Type="http://schemas.openxmlformats.org/officeDocument/2006/relationships/image" Target="../media/logo_673bbddd448ea12.23407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Incidence of Coronary Artery Disease in Patients Undergoing Transcatheter Aortic Valve Implantation from the Main Studies in the Field" descr="Incidence of Coronary Artery Disease in Patients Undergoing Transcatheter Aortic Valve Implantation from the Main Studies in the Fie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76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Coronary Artery Disease in Patients Undergoing Transcatheter Aortic Valve Implantation from the Main Studies in the Fie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2024-11-18T22:21:17Z</dcterms:created>
  <dcterms:modified xsi:type="dcterms:W3CDTF">2024-11-18T22:21:17Z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