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894229" ContentType="image/png"/>
  <Default Extension="271441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f55a134c41.50894229"/>
  <Relationship Id="rId3" Type="http://schemas.openxmlformats.org/officeDocument/2006/relationships/image" Target="../media/logo_673bbf55b0abc22.271441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Proposed Algorithm for a Hybrid iFR-FFR Strategy for the Management of Coronary Artery Disease in Patients Undergoing TAVI" descr="Proposed Algorithm for a Hybrid iFR-FFR Strategy for the Management of Coronary Artery Disease in Patients Undergoing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95800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Azevedo Filho AF, Accorsi TA, Ribeiro H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Algorithm for a Hybrid iFR-FFR Strategy for the Management of Coronary Artery Disease in Patients Undergoing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2024-11-18T22:27:33Z</dcterms:created>
  <dcterms:modified xsi:type="dcterms:W3CDTF">2024-11-18T22:27:33Z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